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869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89CE1-1D30-426E-BE7D-A07D560348F9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09371-E92E-4B43-A8F9-02753E7E4D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3521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439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Immagine che contiene testo, schermata, design&#10;&#10;Il contenuto generato dall'IA potrebbe non essere corretto.">
            <a:extLst>
              <a:ext uri="{FF2B5EF4-FFF2-40B4-BE49-F238E27FC236}">
                <a16:creationId xmlns:a16="http://schemas.microsoft.com/office/drawing/2014/main" id="{388A92E3-8E3C-B4E8-7D50-1A793B998B2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63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CDD22-A870-9252-76C7-B63FB8408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D3AF2FFE-46B0-A00B-6EA0-8C6CB29928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" y="-22"/>
            <a:ext cx="12231014" cy="687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52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93732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0</Words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Aptos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1° Congresso Nazionale SICFE</dc:title>
  <dc:creator>SICFE</dc:creator>
  <dcterms:created xsi:type="dcterms:W3CDTF">2025-10-19T06:49:35Z</dcterms:created>
  <dcterms:modified xsi:type="dcterms:W3CDTF">2025-10-19T18:09:44Z</dcterms:modified>
</cp:coreProperties>
</file>