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869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89CE1-1D30-426E-BE7D-A07D560348F9}" type="datetimeFigureOut">
              <a:rPr lang="it-IT" smtClean="0"/>
              <a:t>19/10/2025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909371-E92E-4B43-A8F9-02753E7E4D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3521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909371-E92E-4B43-A8F9-02753E7E4D62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7096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4392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Immagine che contiene testo, schermata, design">
            <a:extLst>
              <a:ext uri="{FF2B5EF4-FFF2-40B4-BE49-F238E27FC236}">
                <a16:creationId xmlns:a16="http://schemas.microsoft.com/office/drawing/2014/main" id="{074E6892-B764-B2D2-4F3D-CD5E9BB981F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631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2189E4-70FC-61E5-73EA-2B80F16FD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magine 27" descr="Immagine che contiene testo, schermata&#10;&#10;Il contenuto generato dall'IA potrebbe non essere corretto.">
            <a:extLst>
              <a:ext uri="{FF2B5EF4-FFF2-40B4-BE49-F238E27FC236}">
                <a16:creationId xmlns:a16="http://schemas.microsoft.com/office/drawing/2014/main" id="{27950754-4FAD-078C-75CD-8913E500E8C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24000" cy="68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644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41648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1</Words>
  <PresentationFormat>Widescreen</PresentationFormat>
  <Paragraphs>1</Paragraphs>
  <Slides>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5" baseType="lpstr">
      <vt:lpstr>Aptos</vt:lpstr>
      <vt:lpstr>Arial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1° Congresso Nazionale SICFE</dc:title>
  <dc:creator>SICFE</dc:creator>
  <dcterms:created xsi:type="dcterms:W3CDTF">2025-10-19T06:49:35Z</dcterms:created>
  <dcterms:modified xsi:type="dcterms:W3CDTF">2025-10-19T18:08:31Z</dcterms:modified>
</cp:coreProperties>
</file>