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869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589CE1-1D30-426E-BE7D-A07D560348F9}" type="datetimeFigureOut">
              <a:rPr lang="it-IT" smtClean="0"/>
              <a:t>20/09/2026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909371-E92E-4B43-A8F9-02753E7E4D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3521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5439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388A92E3-8E3C-B4E8-7D50-1A793B998B2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631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CDD22-A870-9252-76C7-B63FB8408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D3AF2FFE-46B0-A00B-6EA0-8C6CB299286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2" y="-22"/>
            <a:ext cx="12231013" cy="687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652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3732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02378f6b-f1b0-4815-a8da-8a787c8cf5d3}" enabled="1" method="Privileged" siteId="{028226e0-99ea-4fab-9d1b-daa440c9e286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5" baseType="lpstr">
      <vt:lpstr>Aptos</vt:lpstr>
      <vt:lpstr>Arial</vt:lpstr>
      <vt:lpstr>Tema di Office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1° Congresso Nazionale SICFE</dc:title>
  <dc:creator>SICFE</dc:creator>
  <cp:lastModifiedBy>Moricone Gianni</cp:lastModifiedBy>
  <cp:revision>4</cp:revision>
  <dcterms:created xsi:type="dcterms:W3CDTF">2025-10-19T06:49:35Z</dcterms:created>
  <dcterms:modified xsi:type="dcterms:W3CDTF">2026-09-20T10:25:34Z</dcterms:modified>
</cp:coreProperties>
</file>