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8" r:id="rId2"/>
    <p:sldId id="259" r:id="rId3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 showGuides="1">
      <p:cViewPr varScale="1">
        <p:scale>
          <a:sx n="76" d="100"/>
          <a:sy n="76" d="100"/>
        </p:scale>
        <p:origin x="869" y="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589CE1-1D30-426E-BE7D-A07D560348F9}" type="datetimeFigureOut">
              <a:rPr lang="it-IT" smtClean="0"/>
              <a:t>19/09/2026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909371-E92E-4B43-A8F9-02753E7E4D6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835215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909371-E92E-4B43-A8F9-02753E7E4D62}" type="slidenum">
              <a:rPr lang="it-IT" smtClean="0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970966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254392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>
            <a:extLst>
              <a:ext uri="{FF2B5EF4-FFF2-40B4-BE49-F238E27FC236}">
                <a16:creationId xmlns:a16="http://schemas.microsoft.com/office/drawing/2014/main" id="{074E6892-B764-B2D2-4F3D-CD5E9BB981F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26317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2189E4-70FC-61E5-73EA-2B80F16FDA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629984DF-C73D-B362-869B-DD7D6271EB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26440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7416489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02378f6b-f1b0-4815-a8da-8a787c8cf5d3}" enabled="1" method="Privileged" siteId="{028226e0-99ea-4fab-9d1b-daa440c9e286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616</TotalTime>
  <Words>1</Words>
  <Application>Microsoft Office PowerPoint</Application>
  <PresentationFormat>Widescreen</PresentationFormat>
  <Paragraphs>1</Paragraphs>
  <Slides>2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2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</vt:i4>
      </vt:variant>
    </vt:vector>
  </HeadingPairs>
  <TitlesOfParts>
    <vt:vector size="5" baseType="lpstr">
      <vt:lpstr>Aptos</vt:lpstr>
      <vt:lpstr>Arial</vt:lpstr>
      <vt:lpstr>Tema di Office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1° Congresso Nazionale SICFE</dc:title>
  <dc:creator>SICFE</dc:creator>
  <cp:lastModifiedBy>Moricone Gianni</cp:lastModifiedBy>
  <cp:revision>3</cp:revision>
  <dcterms:created xsi:type="dcterms:W3CDTF">2025-10-19T06:49:35Z</dcterms:created>
  <dcterms:modified xsi:type="dcterms:W3CDTF">2026-09-19T07:40:12Z</dcterms:modified>
</cp:coreProperties>
</file>